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4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0F32-F196-474C-A660-0A7AFFA1E60C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47CAD-AD31-4027-91C4-7F2A83EBD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653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50F32-F196-474C-A660-0A7AFFA1E60C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47CAD-AD31-4027-91C4-7F2A83EBD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32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04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Типы кризисных ситуаций</a:t>
            </a:r>
            <a:endParaRPr lang="ru-RU" sz="3200" b="1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50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Аспекты кризиса</a:t>
            </a:r>
            <a:r>
              <a:rPr lang="ru-RU" b="1">
                <a:solidFill>
                  <a:srgbClr val="002060"/>
                </a:solidFill>
              </a:rPr>
              <a:t/>
            </a:r>
            <a:br>
              <a:rPr lang="ru-RU" b="1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81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>
                <a:solidFill>
                  <a:srgbClr val="C00000"/>
                </a:solidFill>
              </a:rPr>
              <a:t>Мировоззренческая составляющая кризиса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228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solidFill>
                  <a:srgbClr val="C00000"/>
                </a:solidFill>
              </a:rPr>
              <a:t>СВЯЗЬ СТРЕССА И КРИЗИСА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584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Способы преодоления кризиса</a:t>
            </a:r>
            <a:endParaRPr lang="ru-RU" sz="3200" b="1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2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312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380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432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32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46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467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79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4814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978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3993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8029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463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907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30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2843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80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Основные вопросы семинара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2602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69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8724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0705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2368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432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9942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b="1">
                <a:solidFill>
                  <a:srgbClr val="002060"/>
                </a:solidFill>
              </a:rPr>
              <a:t>Рекомендации педагогу-психологу при оказании ПП в КС</a:t>
            </a:r>
            <a:endParaRPr lang="ru-RU" altLang="ru-RU" sz="32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455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Кто Я?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495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0822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522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b="1">
                <a:solidFill>
                  <a:srgbClr val="002060"/>
                </a:solidFill>
              </a:rPr>
              <a:t>Негативные последствия кризиса и опасности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632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>
                <a:solidFill>
                  <a:srgbClr val="002060"/>
                </a:solidFill>
              </a:rPr>
              <a:t>Психотехника «Поплавок»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353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4818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2060"/>
                </a:solidFill>
              </a:rPr>
              <a:t>О</a:t>
            </a:r>
            <a:r>
              <a:rPr lang="ru-RU" b="1">
                <a:solidFill>
                  <a:srgbClr val="C00000"/>
                </a:solidFill>
              </a:rPr>
              <a:t>предел</a:t>
            </a:r>
            <a:r>
              <a:rPr lang="ru-RU" b="1">
                <a:solidFill>
                  <a:srgbClr val="002060"/>
                </a:solidFill>
              </a:rPr>
              <a:t>ение </a:t>
            </a:r>
            <a:r>
              <a:rPr lang="ru-RU" b="1">
                <a:solidFill>
                  <a:srgbClr val="C00000"/>
                </a:solidFill>
              </a:rPr>
              <a:t>понятия «счастье»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6283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178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C00000"/>
                </a:solidFill>
              </a:rPr>
              <a:t>Подходы к исследованию счастья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8906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086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C00000"/>
                </a:solidFill>
              </a:rPr>
              <a:t>Направления исследования счастья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998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C00000"/>
                </a:solidFill>
              </a:rPr>
              <a:t>ОСОЗНАНИЕ слова СЧАСТЬЕ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9042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065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310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b="1">
                <a:solidFill>
                  <a:srgbClr val="C00000"/>
                </a:solidFill>
              </a:rPr>
              <a:t>Настораживающие признаки поведения</a:t>
            </a:r>
            <a:endParaRPr lang="ru-RU" altLang="ru-RU" sz="32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836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7083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149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2999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973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809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891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695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916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15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>
                <a:solidFill>
                  <a:srgbClr val="C00000"/>
                </a:solidFill>
              </a:rPr>
              <a:t>Настораживающие признаки поведения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94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>
                <a:solidFill>
                  <a:srgbClr val="002060"/>
                </a:solidFill>
              </a:rPr>
              <a:t>Позитивные последствия кризиса и ресурсы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28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8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176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Office PowerPoint</Application>
  <PresentationFormat>Произвольный</PresentationFormat>
  <Paragraphs>17</Paragraphs>
  <Slides>58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Тема Office</vt:lpstr>
      <vt:lpstr>Презентация PowerPoint</vt:lpstr>
      <vt:lpstr>Презентация PowerPoint</vt:lpstr>
      <vt:lpstr>Основные вопросы семинара</vt:lpstr>
      <vt:lpstr>Негативные последствия кризиса и опасности</vt:lpstr>
      <vt:lpstr>Настораживающие признаки поведения</vt:lpstr>
      <vt:lpstr>Настораживающие признаки поведения</vt:lpstr>
      <vt:lpstr>Позитивные последствия кризиса и ресурсы</vt:lpstr>
      <vt:lpstr>Презентация PowerPoint</vt:lpstr>
      <vt:lpstr>Презентация PowerPoint</vt:lpstr>
      <vt:lpstr>Типы кризисных ситуаций</vt:lpstr>
      <vt:lpstr>Аспекты кризиса </vt:lpstr>
      <vt:lpstr>Мировоззренческая составляющая кризиса</vt:lpstr>
      <vt:lpstr>СВЯЗЬ СТРЕССА И КРИЗИСА</vt:lpstr>
      <vt:lpstr>Способы преодоления кризиса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Рекомендации педагогу-психологу при оказании ПП в КС</vt:lpstr>
      <vt:lpstr>Кто Я?</vt:lpstr>
      <vt:lpstr>Презентация PowerPoint</vt:lpstr>
      <vt:lpstr>Презентация PowerPoint</vt:lpstr>
      <vt:lpstr>Психотехника «Поплавок»</vt:lpstr>
      <vt:lpstr>Презентация PowerPoint</vt:lpstr>
      <vt:lpstr>Определение понятия «счастье»</vt:lpstr>
      <vt:lpstr>Презентация PowerPoint</vt:lpstr>
      <vt:lpstr>Подходы к исследованию счастья</vt:lpstr>
      <vt:lpstr>Презентация PowerPoint</vt:lpstr>
      <vt:lpstr>Направления исследования счастья</vt:lpstr>
      <vt:lpstr>ОСОЗНАНИЕ слова СЧАСТЬЕ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</dc:creator>
  <cp:lastModifiedBy>Пользователь Windows</cp:lastModifiedBy>
  <cp:revision>2</cp:revision>
  <dcterms:created xsi:type="dcterms:W3CDTF">2024-04-12T08:21:41Z</dcterms:created>
  <dcterms:modified xsi:type="dcterms:W3CDTF">2024-10-27T07:15:47Z</dcterms:modified>
</cp:coreProperties>
</file>